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2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3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3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5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3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5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729AE-4768-40B7-A67B-E0A40F1E78D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AD7D5-9B9B-4699-BFDA-F1386F194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76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75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53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9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</dc:creator>
  <cp:lastModifiedBy>vishal</cp:lastModifiedBy>
  <cp:revision>3</cp:revision>
  <dcterms:created xsi:type="dcterms:W3CDTF">2021-10-26T07:40:22Z</dcterms:created>
  <dcterms:modified xsi:type="dcterms:W3CDTF">2021-10-26T07:59:48Z</dcterms:modified>
</cp:coreProperties>
</file>